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</p:sldIdLst>
  <p:sldSz cx="10691813" cy="1511935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24"/>
    <p:restoredTop sz="94694"/>
  </p:normalViewPr>
  <p:slideViewPr>
    <p:cSldViewPr snapToGrid="0">
      <p:cViewPr varScale="1">
        <p:scale>
          <a:sx n="83" d="100"/>
          <a:sy n="83" d="100"/>
        </p:scale>
        <p:origin x="342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6F96D87-1F59-F3FF-0F0E-B885E2D9F4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3" y="1924"/>
            <a:ext cx="10690366" cy="1512192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623725" y="13416511"/>
            <a:ext cx="3153876" cy="573090"/>
          </a:xfrm>
        </p:spPr>
        <p:txBody>
          <a:bodyPr>
            <a:normAutofit/>
          </a:bodyPr>
          <a:lstStyle>
            <a:lvl1pPr marL="0" indent="0" algn="l">
              <a:buNone/>
              <a:defRPr sz="4400">
                <a:latin typeface="Bebas Neue Book" pitchFamily="2" charset="77"/>
                <a:ea typeface="Roboto" panose="02000000000000000000" pitchFamily="2" charset="0"/>
              </a:defRPr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ru-RU" dirty="0"/>
              <a:t>0-000-000-00-00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1772608-CBD5-A009-66D7-B6D9024936A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930688" y="12761186"/>
            <a:ext cx="1500424" cy="1500424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ru-RU" dirty="0"/>
              <a:t>Поставьте </a:t>
            </a:r>
            <a:r>
              <a:rPr lang="en-US" dirty="0"/>
              <a:t>QR </a:t>
            </a:r>
            <a:r>
              <a:rPr lang="ru-RU" dirty="0"/>
              <a:t>код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6DE97B9-42FB-DAF4-AFD5-646CCAE1D5F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623725" y="13989601"/>
            <a:ext cx="3153876" cy="326852"/>
          </a:xfrm>
        </p:spPr>
        <p:txBody>
          <a:bodyPr>
            <a:noAutofit/>
          </a:bodyPr>
          <a:lstStyle>
            <a:lvl1pPr marL="0" indent="0">
              <a:buNone/>
              <a:defRPr sz="1900" b="1">
                <a:latin typeface="Montserrat" pitchFamily="2" charset="77"/>
              </a:defRPr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ru-RU" dirty="0"/>
              <a:t>а</a:t>
            </a:r>
            <a:r>
              <a:rPr lang="en-US" dirty="0" err="1"/>
              <a:t>др</a:t>
            </a:r>
            <a:r>
              <a:rPr lang="ru-RU" dirty="0" err="1"/>
              <a:t>ес_вашегосайта</a:t>
            </a:r>
            <a:r>
              <a:rPr lang="ru-RU" dirty="0"/>
              <a:t>.</a:t>
            </a:r>
            <a:r>
              <a:rPr lang="en-US" dirty="0" err="1"/>
              <a:t>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60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255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423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684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02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57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27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33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89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93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F08F7-F08A-4257-9988-3B102ABD8CAC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64E06-08ED-4B27-9C41-7BADD1004A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36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940ED5-D96A-B1EB-2DA3-09AB80954E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A7E66-67AF-E265-0D26-AD74755675E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5E02F-8D87-8C9B-72E3-4CB25EF0CED5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RU" dirty="0"/>
          </a:p>
        </p:txBody>
      </p:sp>
    </p:spTree>
    <p:extLst>
      <p:ext uri="{BB962C8B-B14F-4D97-AF65-F5344CB8AC3E}">
        <p14:creationId xmlns:p14="http://schemas.microsoft.com/office/powerpoint/2010/main" val="55299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88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Bebas Neue Book</vt:lpstr>
      <vt:lpstr>Calibri</vt:lpstr>
      <vt:lpstr>Calibri Light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Захарова Екатерина Алексеевна</dc:creator>
  <cp:lastModifiedBy>Microsoft Office User</cp:lastModifiedBy>
  <cp:revision>10</cp:revision>
  <dcterms:created xsi:type="dcterms:W3CDTF">2025-12-04T07:59:40Z</dcterms:created>
  <dcterms:modified xsi:type="dcterms:W3CDTF">2025-12-04T13:30:35Z</dcterms:modified>
</cp:coreProperties>
</file>